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gif" ContentType="video/unknown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lvl1pPr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9B1A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57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914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71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828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860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743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200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657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114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gif"/><Relationship Id="rId3" Type="http://schemas.microsoft.com/office/2007/relationships/media" Target="../media/media1.gif"/><Relationship Id="rId4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1270000" y="5417988"/>
            <a:ext cx="10464800" cy="136381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Gifter</a:t>
            </a:r>
          </a:p>
        </p:txBody>
      </p:sp>
      <p:pic>
        <p:nvPicPr>
          <p:cNvPr id="33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6800" y="2158950"/>
            <a:ext cx="3251200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3835400" y="1706165"/>
            <a:ext cx="5334000" cy="105807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Inspiration</a:t>
            </a:r>
          </a:p>
        </p:txBody>
      </p:sp>
      <p:pic>
        <p:nvPicPr>
          <p:cNvPr id="36" name="giphy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156394" y="3068861"/>
            <a:ext cx="8692012" cy="3615878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Basic Idea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xfrm>
            <a:off x="952500" y="2590800"/>
            <a:ext cx="5438726" cy="628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See what your friends and family actually want</a:t>
            </a:r>
          </a:p>
        </p:txBody>
      </p:sp>
      <p:pic>
        <p:nvPicPr>
          <p:cNvPr id="40" name="fml-grandma-compute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297" y="3693998"/>
            <a:ext cx="4722343" cy="40801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xfrm>
            <a:off x="952500" y="825996"/>
            <a:ext cx="11099800" cy="1294408"/>
          </a:xfrm>
          <a:prstGeom prst="rect">
            <a:avLst/>
          </a:prstGeom>
        </p:spPr>
        <p:txBody>
          <a:bodyPr/>
          <a:lstStyle>
            <a:lvl1pPr defTabSz="572516">
              <a:defRPr sz="784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840">
                <a:solidFill>
                  <a:srgbClr val="FFFFFF"/>
                </a:solidFill>
              </a:rPr>
              <a:t>Buy a Gift for a Friend</a:t>
            </a:r>
          </a:p>
        </p:txBody>
      </p:sp>
      <p:sp>
        <p:nvSpPr>
          <p:cNvPr id="43" name="Shape 43"/>
          <p:cNvSpPr/>
          <p:nvPr/>
        </p:nvSpPr>
        <p:spPr>
          <a:xfrm>
            <a:off x="952500" y="7339707"/>
            <a:ext cx="11099800" cy="1294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572516">
              <a:defRPr sz="784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840">
                <a:solidFill>
                  <a:srgbClr val="FFFFFF"/>
                </a:solidFill>
              </a:rPr>
              <a:t>With a Friend</a:t>
            </a:r>
          </a:p>
        </p:txBody>
      </p:sp>
      <p:pic>
        <p:nvPicPr>
          <p:cNvPr id="44" name="christmasgiftsforfriends201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400" y="2221805"/>
            <a:ext cx="6350000" cy="501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Front End</a:t>
            </a:r>
          </a:p>
        </p:txBody>
      </p:sp>
      <p:pic>
        <p:nvPicPr>
          <p:cNvPr id="47" name="Unknown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7560" y="2815580"/>
            <a:ext cx="5469680" cy="375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6163" y="1590508"/>
            <a:ext cx="3212700" cy="436927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>
            <p:ph type="title"/>
          </p:nvPr>
        </p:nvSpPr>
        <p:spPr>
          <a:xfrm>
            <a:off x="952500" y="6369050"/>
            <a:ext cx="11099801" cy="21209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Back End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1270000" y="63246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Data Storage</a:t>
            </a:r>
          </a:p>
        </p:txBody>
      </p:sp>
      <p:pic>
        <p:nvPicPr>
          <p:cNvPr id="53" name="sql_icon_by_raisch-d3ax2i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6257" y="1701248"/>
            <a:ext cx="4113022" cy="4496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neo4j_notag_whitebg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24115" y="2670128"/>
            <a:ext cx="4745078" cy="2559144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/>
          <p:nvPr/>
        </p:nvSpPr>
        <p:spPr>
          <a:xfrm>
            <a:off x="5731647" y="3591073"/>
            <a:ext cx="1340099" cy="71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defTabSz="297941">
              <a:defRPr sz="40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80">
                <a:solidFill>
                  <a:srgbClr val="FFFFFF"/>
                </a:solidFill>
              </a:rPr>
              <a:t>vs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Knowledge to Acquire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xfrm>
            <a:off x="3646611" y="2336800"/>
            <a:ext cx="5711578" cy="628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iOS Development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Experience with writing a RESTful API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New languages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nell Roundhand"/>
                <a:ea typeface="Snell Roundhand"/>
                <a:cs typeface="Snell Roundhand"/>
                <a:sym typeface="Snell Roundhan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Fin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